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82" r:id="rId2"/>
    <p:sldMasterId id="2147483907" r:id="rId3"/>
    <p:sldMasterId id="2147483945" r:id="rId4"/>
    <p:sldMasterId id="2147484004" r:id="rId5"/>
    <p:sldMasterId id="2147484016" r:id="rId6"/>
    <p:sldMasterId id="2147484028" r:id="rId7"/>
  </p:sldMasterIdLst>
  <p:notesMasterIdLst>
    <p:notesMasterId r:id="rId24"/>
  </p:notesMasterIdLst>
  <p:sldIdLst>
    <p:sldId id="319" r:id="rId8"/>
    <p:sldId id="329" r:id="rId9"/>
    <p:sldId id="331" r:id="rId10"/>
    <p:sldId id="672" r:id="rId11"/>
    <p:sldId id="674" r:id="rId12"/>
    <p:sldId id="332" r:id="rId13"/>
    <p:sldId id="708" r:id="rId14"/>
    <p:sldId id="709" r:id="rId15"/>
    <p:sldId id="391" r:id="rId16"/>
    <p:sldId id="670" r:id="rId17"/>
    <p:sldId id="675" r:id="rId18"/>
    <p:sldId id="308" r:id="rId19"/>
    <p:sldId id="677" r:id="rId20"/>
    <p:sldId id="678" r:id="rId21"/>
    <p:sldId id="679" r:id="rId22"/>
    <p:sldId id="31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0582" autoAdjust="0"/>
  </p:normalViewPr>
  <p:slideViewPr>
    <p:cSldViewPr snapToGrid="0" showGuides="1">
      <p:cViewPr varScale="1">
        <p:scale>
          <a:sx n="97" d="100"/>
          <a:sy n="97" d="100"/>
        </p:scale>
        <p:origin x="10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8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mèo</a:t>
            </a:r>
            <a:r>
              <a:rPr lang="en-US" dirty="0"/>
              <a:t> con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con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20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3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6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57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6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17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4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06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1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62" y="103127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86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40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137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2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6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53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553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C059-A5B6-4CAD-9BD2-DDB5B18B4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E5F94-F0AB-4453-9185-3087CB023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CC5A-7EEE-4EEF-9B11-00C7D0D6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020D3-9C55-4626-B1CC-2328320B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F7FEF-EBDD-4E77-9C7E-D469A981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09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36C9-BD9B-49C4-AC65-1D0D80A2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0437C-7FD9-4516-8720-B796EB74D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732D-9CBE-47D9-B9BF-0D33F7F8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14DD4-4D2A-4ED4-B4AF-FB43DC6F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AA198-0FBF-4C3C-BA3A-84720A60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33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DC2C-F854-43F0-A03D-79DECB50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643F4-9F87-4833-BB70-14B78ADF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A3B8-FA85-412C-9ADD-EEF389A4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56E9C-5B54-4399-AE6A-2BD48498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E01BF-B31E-4D13-8019-CFF670BA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277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6E09-DF96-410D-BBD2-F6E14191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7AD20-D7E3-4AB3-9885-33FC8BE38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02337-FAF6-4B2D-8155-BC88C934F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3E124-46CF-487D-8719-7831E63B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0E933-29D1-4835-A708-B8211C83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7A257-C99C-4764-AC63-D675DF35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45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ED5A-0E99-46E0-AA67-595D44EB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7C89C-F9AA-4A01-A829-89CCBAFE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5CF07-3D07-499A-B7DC-6DBD79D09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4C5CD-7153-425F-B41A-3CE06A997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0E7D9-61CA-45C3-A189-BDD04F10F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4C373-7839-4C9A-9E30-C908F916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9FECA-308B-4D01-B6EF-94C7CE76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D0A33-B37B-4741-8EC0-2A7A1DDB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42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B32A-8786-469C-B36E-F28787F8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C2288-29C2-45EB-B5EC-E674E003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C810D-2538-43B8-A8C3-29DCCC45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A9A0F-2A60-4FFE-A863-A0D16382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4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54690-1EA0-4AAC-9F11-ABEBC808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6F577-5E0E-49F3-B945-DFAF8066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739B3-99FC-4C47-AAD2-AA1183E1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68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083C-1543-4791-B23C-C1E96475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A7140-F16A-4EBF-AACE-416AF6330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97755-D8BA-4D08-AE27-35FBE51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E6F71-4121-49FB-9360-3B68A8EC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6E1F9-2EFA-4892-9D49-60DAFF4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E5211-6A2D-4BFB-A9F4-D8F42C91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30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A269-086F-4E6F-9FC6-21539C25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01BE8-B95E-4BAC-879F-25F992851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57B5D-162E-4C56-93BF-1A7871BF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1573B-5B28-44EC-9131-5A3E80D9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2E5A6-FDAB-40A7-9548-67C5E4DC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3D51-18E7-492B-9496-8B93C6EA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87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D30D-0AA9-46BF-AB46-86B3C459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0C793-94B6-4B65-B3A4-C539E7D06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9B104-F727-4B54-AF67-C9413D04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7DBE5-1C60-4037-AA6D-484D4B2D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DF7D2-3D7A-48E2-939C-709795E8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08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FDBC1E-B38E-48C5-BE31-08AE20016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B6C43-7EBB-4F0C-8FCB-2DA41FD4F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EA901-361D-4E30-B297-4A8EA94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94CFB-B54D-4D13-9260-9AB96926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6F48-A2A5-47DD-9CDD-54310D5B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479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53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8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613"/>
            <a:ext cx="6815669" cy="13208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58" y="5037663"/>
            <a:ext cx="55116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745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8500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21"/>
            <a:ext cx="8158688" cy="1822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685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8251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85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85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29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8844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32806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55" y="1388535"/>
            <a:ext cx="3718455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6"/>
            <a:ext cx="5469467" cy="48937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55" y="3031067"/>
            <a:ext cx="3718455" cy="24384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39" indent="0">
              <a:buNone/>
              <a:defRPr sz="1200"/>
            </a:lvl2pPr>
            <a:lvl3pPr marL="913901" indent="0">
              <a:buNone/>
              <a:defRPr sz="1100"/>
            </a:lvl3pPr>
            <a:lvl4pPr marL="1370852" indent="0">
              <a:buNone/>
              <a:defRPr sz="900"/>
            </a:lvl4pPr>
            <a:lvl5pPr marL="1827802" indent="0">
              <a:buNone/>
              <a:defRPr sz="900"/>
            </a:lvl5pPr>
            <a:lvl6pPr marL="2284766" indent="0">
              <a:buNone/>
              <a:defRPr sz="900"/>
            </a:lvl6pPr>
            <a:lvl7pPr marL="2741702" indent="0">
              <a:buNone/>
              <a:defRPr sz="900"/>
            </a:lvl7pPr>
            <a:lvl8pPr marL="3198640" indent="0">
              <a:buNone/>
              <a:defRPr sz="900"/>
            </a:lvl8pPr>
            <a:lvl9pPr marL="36555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231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39" indent="0">
              <a:buNone/>
              <a:defRPr sz="1600"/>
            </a:lvl2pPr>
            <a:lvl3pPr marL="913901" indent="0">
              <a:buNone/>
              <a:defRPr sz="1600"/>
            </a:lvl3pPr>
            <a:lvl4pPr marL="1370852" indent="0">
              <a:buNone/>
              <a:defRPr sz="1600"/>
            </a:lvl4pPr>
            <a:lvl5pPr marL="1827802" indent="0">
              <a:buNone/>
              <a:defRPr sz="1600"/>
            </a:lvl5pPr>
            <a:lvl6pPr marL="2284766" indent="0">
              <a:buNone/>
              <a:defRPr sz="1600"/>
            </a:lvl6pPr>
            <a:lvl7pPr marL="2741702" indent="0">
              <a:buNone/>
              <a:defRPr sz="1600"/>
            </a:lvl7pPr>
            <a:lvl8pPr marL="3198640" indent="0">
              <a:buNone/>
              <a:defRPr sz="1600"/>
            </a:lvl8pPr>
            <a:lvl9pPr marL="365557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39" indent="0">
              <a:buNone/>
              <a:defRPr sz="1200"/>
            </a:lvl2pPr>
            <a:lvl3pPr marL="913901" indent="0">
              <a:buNone/>
              <a:defRPr sz="1100"/>
            </a:lvl3pPr>
            <a:lvl4pPr marL="1370852" indent="0">
              <a:buNone/>
              <a:defRPr sz="900"/>
            </a:lvl4pPr>
            <a:lvl5pPr marL="1827802" indent="0">
              <a:buNone/>
              <a:defRPr sz="900"/>
            </a:lvl5pPr>
            <a:lvl6pPr marL="2284766" indent="0">
              <a:buNone/>
              <a:defRPr sz="900"/>
            </a:lvl6pPr>
            <a:lvl7pPr marL="2741702" indent="0">
              <a:buNone/>
              <a:defRPr sz="900"/>
            </a:lvl7pPr>
            <a:lvl8pPr marL="3198640" indent="0">
              <a:buNone/>
              <a:defRPr sz="900"/>
            </a:lvl8pPr>
            <a:lvl9pPr marL="36555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428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33"/>
            <a:ext cx="9609667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16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39" indent="0">
              <a:buNone/>
              <a:defRPr sz="1600"/>
            </a:lvl2pPr>
            <a:lvl3pPr marL="913901" indent="0">
              <a:buNone/>
              <a:defRPr sz="1600"/>
            </a:lvl3pPr>
            <a:lvl4pPr marL="1370852" indent="0">
              <a:buNone/>
              <a:defRPr sz="1600"/>
            </a:lvl4pPr>
            <a:lvl5pPr marL="1827802" indent="0">
              <a:buNone/>
              <a:defRPr sz="1600"/>
            </a:lvl5pPr>
            <a:lvl6pPr marL="2284766" indent="0">
              <a:buNone/>
              <a:defRPr sz="1600"/>
            </a:lvl6pPr>
            <a:lvl7pPr marL="2741702" indent="0">
              <a:buNone/>
              <a:defRPr sz="1600"/>
            </a:lvl7pPr>
            <a:lvl8pPr marL="3198640" indent="0">
              <a:buNone/>
              <a:defRPr sz="1600"/>
            </a:lvl8pPr>
            <a:lvl9pPr marL="365557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39" indent="0">
              <a:buNone/>
              <a:defRPr sz="1200"/>
            </a:lvl2pPr>
            <a:lvl3pPr marL="913901" indent="0">
              <a:buNone/>
              <a:defRPr sz="1100"/>
            </a:lvl3pPr>
            <a:lvl4pPr marL="1370852" indent="0">
              <a:buNone/>
              <a:defRPr sz="900"/>
            </a:lvl4pPr>
            <a:lvl5pPr marL="1827802" indent="0">
              <a:buNone/>
              <a:defRPr sz="900"/>
            </a:lvl5pPr>
            <a:lvl6pPr marL="2284766" indent="0">
              <a:buNone/>
              <a:defRPr sz="900"/>
            </a:lvl6pPr>
            <a:lvl7pPr marL="2741702" indent="0">
              <a:buNone/>
              <a:defRPr sz="900"/>
            </a:lvl7pPr>
            <a:lvl8pPr marL="3198640" indent="0">
              <a:buNone/>
              <a:defRPr sz="900"/>
            </a:lvl8pPr>
            <a:lvl9pPr marL="36555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8635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17"/>
            <a:ext cx="9592732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436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70" y="982135"/>
            <a:ext cx="9296399" cy="2370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39" indent="0">
              <a:buFontTx/>
              <a:buNone/>
              <a:defRPr/>
            </a:lvl2pPr>
            <a:lvl3pPr marL="913901" indent="0">
              <a:buFontTx/>
              <a:buNone/>
              <a:defRPr/>
            </a:lvl3pPr>
            <a:lvl4pPr marL="1370852" indent="0">
              <a:buFontTx/>
              <a:buNone/>
              <a:defRPr/>
            </a:lvl4pPr>
            <a:lvl5pPr marL="182780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defTabSz="91390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algn="r" defTabSz="91390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805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72409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70" y="982135"/>
            <a:ext cx="9296399" cy="2243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defTabSz="91390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algn="r" defTabSz="91390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025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32" y="4470417"/>
            <a:ext cx="9609671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60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870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414" y="982156"/>
            <a:ext cx="1890895" cy="489373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56" y="982156"/>
            <a:ext cx="7433025" cy="4893735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15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5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5BC25-4EFA-4733-9A51-D0B67FE0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52BF-5D78-45EA-8AAE-B03AEF75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D5D1-A1B8-4F41-BDFD-3E9036173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AF86E-52D6-4230-BB82-02A4CC04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B577-8797-4832-9B67-B82F9458E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5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0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</p:sldLayoutIdLst>
  <p:txStyles>
    <p:titleStyle>
      <a:lvl1pPr algn="ctr" defTabSz="456939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04" indent="-285604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540" indent="-285604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491" indent="-285604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200" indent="-17136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151" indent="-17136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221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172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122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086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18560" y="1356613"/>
            <a:ext cx="684847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方正胖娃简体" panose="03000509000000000000" pitchFamily="65" charset="-122"/>
                <a:cs typeface="+mn-cs"/>
              </a:rPr>
              <a:t>CHAØO MÖØNG CAÙC CON ÑEÁN VÔÙI TIEÁT TOAÙN</a:t>
            </a:r>
            <a:endParaRPr kumimoji="0" lang="zh-CN" altLang="en-US" sz="1600" b="1" i="0" u="none" strike="noStrike" kern="1200" cap="none" spc="18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方正胖娃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0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ED0F7D6-8422-4EBA-8BA0-E68984819193}"/>
              </a:ext>
            </a:extLst>
          </p:cNvPr>
          <p:cNvSpPr txBox="1"/>
          <p:nvPr/>
        </p:nvSpPr>
        <p:spPr>
          <a:xfrm>
            <a:off x="1097011" y="387641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044143-E3B5-47C8-902B-BA336DF30871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8F988-E62B-4FF8-8C03-1D4C350EACB4}"/>
              </a:ext>
            </a:extLst>
          </p:cNvPr>
          <p:cNvSpPr txBox="1"/>
          <p:nvPr/>
        </p:nvSpPr>
        <p:spPr>
          <a:xfrm>
            <a:off x="976684" y="1377580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A8725-AB6A-44CB-B657-D7F5E18A7F8A}"/>
              </a:ext>
            </a:extLst>
          </p:cNvPr>
          <p:cNvSpPr txBox="1"/>
          <p:nvPr/>
        </p:nvSpPr>
        <p:spPr>
          <a:xfrm>
            <a:off x="1050113" y="2560938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+ 6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19471-9449-49D8-BEB1-CA4FCAE160E6}"/>
              </a:ext>
            </a:extLst>
          </p:cNvPr>
          <p:cNvSpPr txBox="1"/>
          <p:nvPr/>
        </p:nvSpPr>
        <p:spPr>
          <a:xfrm>
            <a:off x="8341988" y="1475271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52624-F779-442C-8E92-FE4407CA7F77}"/>
              </a:ext>
            </a:extLst>
          </p:cNvPr>
          <p:cNvSpPr txBox="1"/>
          <p:nvPr/>
        </p:nvSpPr>
        <p:spPr>
          <a:xfrm>
            <a:off x="8341988" y="2649871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FA1A9-91F1-40DE-B4EA-671907A1711F}"/>
              </a:ext>
            </a:extLst>
          </p:cNvPr>
          <p:cNvSpPr txBox="1"/>
          <p:nvPr/>
        </p:nvSpPr>
        <p:spPr>
          <a:xfrm>
            <a:off x="4455285" y="3637847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+ 6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BF4CD-D00D-4432-B5AD-BC44F128D577}"/>
              </a:ext>
            </a:extLst>
          </p:cNvPr>
          <p:cNvSpPr txBox="1"/>
          <p:nvPr/>
        </p:nvSpPr>
        <p:spPr>
          <a:xfrm>
            <a:off x="4455285" y="4812447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+ 7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604012-E12F-43C2-A245-5DDE50CE46CA}"/>
              </a:ext>
            </a:extLst>
          </p:cNvPr>
          <p:cNvSpPr txBox="1"/>
          <p:nvPr/>
        </p:nvSpPr>
        <p:spPr>
          <a:xfrm>
            <a:off x="2575841" y="1425255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F4F30-B6C4-4818-8518-EC1E356C229C}"/>
              </a:ext>
            </a:extLst>
          </p:cNvPr>
          <p:cNvSpPr txBox="1"/>
          <p:nvPr/>
        </p:nvSpPr>
        <p:spPr>
          <a:xfrm>
            <a:off x="2658905" y="2560938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7ED0C-CF3C-449B-AB86-6A59BFCC416C}"/>
              </a:ext>
            </a:extLst>
          </p:cNvPr>
          <p:cNvSpPr txBox="1"/>
          <p:nvPr/>
        </p:nvSpPr>
        <p:spPr>
          <a:xfrm>
            <a:off x="10107273" y="1572962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7CD08-A520-4959-8774-2F3160ED1E40}"/>
              </a:ext>
            </a:extLst>
          </p:cNvPr>
          <p:cNvSpPr txBox="1"/>
          <p:nvPr/>
        </p:nvSpPr>
        <p:spPr>
          <a:xfrm>
            <a:off x="10107273" y="2726661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08F16-7710-4A3D-B69D-4ABB29B9D2A0}"/>
              </a:ext>
            </a:extLst>
          </p:cNvPr>
          <p:cNvSpPr txBox="1"/>
          <p:nvPr/>
        </p:nvSpPr>
        <p:spPr>
          <a:xfrm>
            <a:off x="5992253" y="3658748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72FD3A-4D29-40E2-932A-25A34C628B21}"/>
              </a:ext>
            </a:extLst>
          </p:cNvPr>
          <p:cNvSpPr txBox="1"/>
          <p:nvPr/>
        </p:nvSpPr>
        <p:spPr>
          <a:xfrm>
            <a:off x="5992253" y="4812447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185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ABF2776-65CB-4703-8501-BA94E9C72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84" y="703869"/>
            <a:ext cx="6715995" cy="62474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044143-E3B5-47C8-902B-BA336DF30871}"/>
              </a:ext>
            </a:extLst>
          </p:cNvPr>
          <p:cNvSpPr/>
          <p:nvPr/>
        </p:nvSpPr>
        <p:spPr>
          <a:xfrm>
            <a:off x="438411" y="100208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ED0F7D6-8422-4EBA-8BA0-E68984819193}"/>
              </a:ext>
            </a:extLst>
          </p:cNvPr>
          <p:cNvSpPr txBox="1"/>
          <p:nvPr/>
        </p:nvSpPr>
        <p:spPr>
          <a:xfrm>
            <a:off x="1147115" y="54591"/>
            <a:ext cx="801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41CA1-BC1B-447B-919A-0091D76CB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05" y="3181329"/>
            <a:ext cx="1331431" cy="112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D262D-4BF1-48EF-808A-9343537DC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81" y="3371523"/>
            <a:ext cx="1153128" cy="937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50A89-1E6B-4B6B-B510-859CF14C0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15" y="3355481"/>
            <a:ext cx="1120315" cy="949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F546F2-B81F-4D2A-9313-CB13255D0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55" y="3394075"/>
            <a:ext cx="1120315" cy="910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9AB5AA-6F14-4BA8-9720-31244A69C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54" y="3329320"/>
            <a:ext cx="1120315" cy="1066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689861-58E0-49FD-9A06-26BD7F92D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94" y="3414836"/>
            <a:ext cx="1120315" cy="937503"/>
          </a:xfrm>
          <a:prstGeom prst="rect">
            <a:avLst/>
          </a:prstGeom>
        </p:spPr>
      </p:pic>
      <p:sp>
        <p:nvSpPr>
          <p:cNvPr id="32" name="Textbox 2">
            <a:extLst>
              <a:ext uri="{FF2B5EF4-FFF2-40B4-BE49-F238E27FC236}">
                <a16:creationId xmlns:a16="http://schemas.microsoft.com/office/drawing/2014/main" id="{0E44D7FD-5E6B-488B-BE55-E69CBE91B8B1}"/>
              </a:ext>
            </a:extLst>
          </p:cNvPr>
          <p:cNvSpPr txBox="1"/>
          <p:nvPr/>
        </p:nvSpPr>
        <p:spPr>
          <a:xfrm>
            <a:off x="2791478" y="871028"/>
            <a:ext cx="133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F97F5F23-62CE-438E-AB7D-B176858FB26E}"/>
              </a:ext>
            </a:extLst>
          </p:cNvPr>
          <p:cNvSpPr txBox="1"/>
          <p:nvPr/>
        </p:nvSpPr>
        <p:spPr>
          <a:xfrm>
            <a:off x="5603830" y="1617960"/>
            <a:ext cx="133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6D064F5-A714-405E-9218-2A27C6E19B3D}"/>
              </a:ext>
            </a:extLst>
          </p:cNvPr>
          <p:cNvSpPr txBox="1"/>
          <p:nvPr/>
        </p:nvSpPr>
        <p:spPr>
          <a:xfrm>
            <a:off x="7877110" y="1163415"/>
            <a:ext cx="133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832B0298-C6D6-41C6-8AE4-6015A930709D}"/>
              </a:ext>
            </a:extLst>
          </p:cNvPr>
          <p:cNvSpPr txBox="1"/>
          <p:nvPr/>
        </p:nvSpPr>
        <p:spPr>
          <a:xfrm>
            <a:off x="3264167" y="6237624"/>
            <a:ext cx="133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18244C46-04CF-4D9A-8FBE-255E1EBF1693}"/>
              </a:ext>
            </a:extLst>
          </p:cNvPr>
          <p:cNvSpPr txBox="1"/>
          <p:nvPr/>
        </p:nvSpPr>
        <p:spPr>
          <a:xfrm>
            <a:off x="5390977" y="6273225"/>
            <a:ext cx="133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CF02DE9B-4D12-4562-BDDF-394F5FAFD558}"/>
              </a:ext>
            </a:extLst>
          </p:cNvPr>
          <p:cNvSpPr txBox="1"/>
          <p:nvPr/>
        </p:nvSpPr>
        <p:spPr>
          <a:xfrm>
            <a:off x="7705905" y="5683705"/>
            <a:ext cx="133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8678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02773 0.351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10924 -0.2986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2175 -0.277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33529 -0.3254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04597 0.34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29297 0.3046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2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42B442-7D2C-4C3B-B1AC-355005630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-78401"/>
            <a:ext cx="12192000" cy="7014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BE199B-1A03-44C1-8D23-83875C7B92F1}"/>
              </a:ext>
            </a:extLst>
          </p:cNvPr>
          <p:cNvSpPr/>
          <p:nvPr/>
        </p:nvSpPr>
        <p:spPr>
          <a:xfrm>
            <a:off x="4447890" y="3195989"/>
            <a:ext cx="4233972" cy="212316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endParaRPr lang="en-US" sz="6600" b="1" dirty="0">
              <a:ln w="6600">
                <a:solidFill>
                  <a:srgbClr val="F1747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17475"/>
                </a:outerShdw>
              </a:effectLst>
            </a:endParaRPr>
          </a:p>
          <a:p>
            <a:pPr algn="ctr" defTabSz="914400"/>
            <a:r>
              <a:rPr lang="en-US" sz="6600" b="1" dirty="0">
                <a:ln w="6600">
                  <a:solidFill>
                    <a:srgbClr val="F1747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</a:rPr>
              <a:t>    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C221D-269E-4E52-B514-5F189B7FA2C7}"/>
              </a:ext>
            </a:extLst>
          </p:cNvPr>
          <p:cNvSpPr/>
          <p:nvPr/>
        </p:nvSpPr>
        <p:spPr>
          <a:xfrm>
            <a:off x="3767006" y="2638422"/>
            <a:ext cx="500797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endParaRPr lang="en-US" sz="8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/>
            <a:r>
              <a:rPr lang="en-US" sz="8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109007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A5D1E-FB1D-432E-A858-904A5B35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16717" r="17610" b="60000"/>
          <a:stretch/>
        </p:blipFill>
        <p:spPr>
          <a:xfrm>
            <a:off x="0" y="436728"/>
            <a:ext cx="11827360" cy="528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254A9-CBF3-48A8-B7FF-D846D36C5DE0}"/>
              </a:ext>
            </a:extLst>
          </p:cNvPr>
          <p:cNvSpPr txBox="1"/>
          <p:nvPr/>
        </p:nvSpPr>
        <p:spPr>
          <a:xfrm>
            <a:off x="3904343" y="1407886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chục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1E73F-F2E6-42A4-8670-31BDBCB7C208}"/>
              </a:ext>
            </a:extLst>
          </p:cNvPr>
          <p:cNvSpPr txBox="1"/>
          <p:nvPr/>
        </p:nvSpPr>
        <p:spPr>
          <a:xfrm>
            <a:off x="6096000" y="1407886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cộng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EBD0C-4D90-4959-88B4-F5777E99BD4D}"/>
              </a:ext>
            </a:extLst>
          </p:cNvPr>
          <p:cNvSpPr txBox="1"/>
          <p:nvPr/>
        </p:nvSpPr>
        <p:spPr>
          <a:xfrm>
            <a:off x="3643086" y="4272172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DBC87-BD68-46E5-AAF8-D0A396541B34}"/>
              </a:ext>
            </a:extLst>
          </p:cNvPr>
          <p:cNvSpPr txBox="1"/>
          <p:nvPr/>
        </p:nvSpPr>
        <p:spPr>
          <a:xfrm>
            <a:off x="4708995" y="4272172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C581D-B19F-47D1-9F5D-06B9B0632D11}"/>
              </a:ext>
            </a:extLst>
          </p:cNvPr>
          <p:cNvSpPr txBox="1"/>
          <p:nvPr/>
        </p:nvSpPr>
        <p:spPr>
          <a:xfrm>
            <a:off x="3504309" y="4980058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D7D81-EC72-40F8-B021-101E5FEC4C6B}"/>
              </a:ext>
            </a:extLst>
          </p:cNvPr>
          <p:cNvSpPr txBox="1"/>
          <p:nvPr/>
        </p:nvSpPr>
        <p:spPr>
          <a:xfrm>
            <a:off x="8453680" y="4278583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F0ABDF-29D0-44A1-8635-49512D2347F9}"/>
              </a:ext>
            </a:extLst>
          </p:cNvPr>
          <p:cNvSpPr txBox="1"/>
          <p:nvPr/>
        </p:nvSpPr>
        <p:spPr>
          <a:xfrm>
            <a:off x="9519589" y="4278583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35E04-65ED-4648-9396-3AE3B641282F}"/>
              </a:ext>
            </a:extLst>
          </p:cNvPr>
          <p:cNvSpPr txBox="1"/>
          <p:nvPr/>
        </p:nvSpPr>
        <p:spPr>
          <a:xfrm>
            <a:off x="8314903" y="4986469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46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A5D1E-FB1D-432E-A858-904A5B35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39977" r="8699" b="47509"/>
          <a:stretch/>
        </p:blipFill>
        <p:spPr>
          <a:xfrm>
            <a:off x="0" y="436728"/>
            <a:ext cx="11955440" cy="2838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C5722-F38F-4D70-A206-C2B8AEA67D5A}"/>
              </a:ext>
            </a:extLst>
          </p:cNvPr>
          <p:cNvSpPr txBox="1"/>
          <p:nvPr/>
        </p:nvSpPr>
        <p:spPr>
          <a:xfrm>
            <a:off x="2743200" y="1502152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9B546-944A-491A-BB67-ED082027A673}"/>
              </a:ext>
            </a:extLst>
          </p:cNvPr>
          <p:cNvSpPr txBox="1"/>
          <p:nvPr/>
        </p:nvSpPr>
        <p:spPr>
          <a:xfrm>
            <a:off x="2743200" y="2210038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17502-A7DD-4E97-B700-47409C932A0A}"/>
              </a:ext>
            </a:extLst>
          </p:cNvPr>
          <p:cNvSpPr txBox="1"/>
          <p:nvPr/>
        </p:nvSpPr>
        <p:spPr>
          <a:xfrm>
            <a:off x="6952346" y="1509333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38EA8-E4D8-4E05-93CF-8E8AA529007C}"/>
              </a:ext>
            </a:extLst>
          </p:cNvPr>
          <p:cNvSpPr txBox="1"/>
          <p:nvPr/>
        </p:nvSpPr>
        <p:spPr>
          <a:xfrm>
            <a:off x="6952346" y="2217219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3AC60-793C-4EC4-A6CD-CADCDB726471}"/>
              </a:ext>
            </a:extLst>
          </p:cNvPr>
          <p:cNvSpPr txBox="1"/>
          <p:nvPr/>
        </p:nvSpPr>
        <p:spPr>
          <a:xfrm>
            <a:off x="10943772" y="1484171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7AA98-DFAC-4A67-A674-469F5CB89E8E}"/>
              </a:ext>
            </a:extLst>
          </p:cNvPr>
          <p:cNvSpPr txBox="1"/>
          <p:nvPr/>
        </p:nvSpPr>
        <p:spPr>
          <a:xfrm>
            <a:off x="10943772" y="2192057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19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A5D1E-FB1D-432E-A858-904A5B35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51925" r="7522" b="6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245C2-25BA-47EE-97A3-B40BBB666256}"/>
              </a:ext>
            </a:extLst>
          </p:cNvPr>
          <p:cNvSpPr txBox="1"/>
          <p:nvPr/>
        </p:nvSpPr>
        <p:spPr>
          <a:xfrm>
            <a:off x="9408082" y="3664781"/>
            <a:ext cx="2409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 + 7 = 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16A7F-4324-4BFD-8C7C-74E55025B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4200">
            <a:off x="7376097" y="3525231"/>
            <a:ext cx="1691917" cy="120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21321-F164-4F7B-8DBE-C92FF6323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05" y="4572000"/>
            <a:ext cx="3430295" cy="385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1E168F-E474-426F-B4EF-A9D3B9AEB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11" y="4154412"/>
            <a:ext cx="1063704" cy="1220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B017B-19E9-4A2A-B1E7-8597523D4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4200">
            <a:off x="5848444" y="5516011"/>
            <a:ext cx="888964" cy="635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DCD614-E0E6-428B-9EE6-E5ABB8474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40" y="6344046"/>
            <a:ext cx="1063704" cy="385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57C7D4-0D23-48FB-AC95-33C001563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15" y="5926458"/>
            <a:ext cx="1063704" cy="1220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2BD946-6F22-457F-A712-4A979189C555}"/>
              </a:ext>
            </a:extLst>
          </p:cNvPr>
          <p:cNvSpPr txBox="1"/>
          <p:nvPr/>
        </p:nvSpPr>
        <p:spPr>
          <a:xfrm>
            <a:off x="9408082" y="5572515"/>
            <a:ext cx="2409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 + 6 = 15</a:t>
            </a:r>
          </a:p>
        </p:txBody>
      </p:sp>
    </p:spTree>
    <p:extLst>
      <p:ext uri="{BB962C8B-B14F-4D97-AF65-F5344CB8AC3E}">
        <p14:creationId xmlns:p14="http://schemas.microsoft.com/office/powerpoint/2010/main" val="303080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2B1495-D61C-4E96-AF1C-7517DCB45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  <a:endParaRPr lang="en-US" sz="6600" b="1" dirty="0">
              <a:ln w="10160">
                <a:solidFill>
                  <a:srgbClr val="00AF92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49" y="2865687"/>
            <a:ext cx="5921555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5494" y="539488"/>
            <a:ext cx="4519106" cy="1446513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ĐỐ BẠN</a:t>
            </a:r>
          </a:p>
        </p:txBody>
      </p:sp>
    </p:spTree>
    <p:extLst>
      <p:ext uri="{BB962C8B-B14F-4D97-AF65-F5344CB8AC3E}">
        <p14:creationId xmlns:p14="http://schemas.microsoft.com/office/powerpoint/2010/main" val="402012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6506BC-0DC6-46B9-BCFE-C75F855F8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B9BA94B-21E0-44F9-AC0B-AB1F340530E2}"/>
              </a:ext>
            </a:extLst>
          </p:cNvPr>
          <p:cNvSpPr/>
          <p:nvPr/>
        </p:nvSpPr>
        <p:spPr>
          <a:xfrm>
            <a:off x="6539590" y="598278"/>
            <a:ext cx="4775587" cy="1446513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 dirty="0">
                <a:ln/>
                <a:solidFill>
                  <a:srgbClr val="FFFF00"/>
                </a:solidFill>
                <a:latin typeface="VNI-Avo" pitchFamily="2" charset="0"/>
              </a:rPr>
              <a:t>8 + 3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A75D95-047E-4FED-B35D-7D6C219465D2}"/>
              </a:ext>
            </a:extLst>
          </p:cNvPr>
          <p:cNvSpPr/>
          <p:nvPr/>
        </p:nvSpPr>
        <p:spPr>
          <a:xfrm>
            <a:off x="6526405" y="597653"/>
            <a:ext cx="5416788" cy="1446513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 dirty="0">
                <a:ln/>
                <a:solidFill>
                  <a:srgbClr val="FFFF00"/>
                </a:solidFill>
                <a:latin typeface="VNI-Avo" pitchFamily="2" charset="0"/>
              </a:rPr>
              <a:t>8 + 3 =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F16BE-BF28-4825-A5AE-F22F9275B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74" y="0"/>
            <a:ext cx="2416594" cy="25238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BFC9FD-D357-4046-A587-73627170E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3" y="-327546"/>
            <a:ext cx="2416594" cy="25238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60BCFF-3EE7-44FE-9D90-013D78E57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4" y="1227321"/>
            <a:ext cx="2416594" cy="25238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959DD0-F503-4DA0-BB90-05C5308C8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699" y="1589475"/>
            <a:ext cx="2416594" cy="25238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BAC0DF-20B5-4FE5-AEE4-5E513D8B9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59" y="919757"/>
            <a:ext cx="2416594" cy="25238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A89AE0-A571-47AF-BC9E-1474687E8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32" y="-199359"/>
            <a:ext cx="2416594" cy="25238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DDB659-B233-4EA7-8141-3635DFB9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8" y="507571"/>
            <a:ext cx="2416594" cy="25238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9D645E-F9CB-402E-99EB-D96F0BF8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71" y="1778439"/>
            <a:ext cx="2416594" cy="2523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26FEB4-4EA4-44E3-A1FD-C33907DB1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13" y="3216013"/>
            <a:ext cx="3641986" cy="3641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362E40-34EB-488E-AD82-370607899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85" y="2372337"/>
            <a:ext cx="3641986" cy="36419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122636-964F-437B-81C3-3555A59B1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59" y="3164520"/>
            <a:ext cx="3641986" cy="36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8AE3324-09B0-4B45-AA6D-F596120E4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345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60655A-5D1E-45E6-BA10-C330595A2BD6}"/>
              </a:ext>
            </a:extLst>
          </p:cNvPr>
          <p:cNvSpPr/>
          <p:nvPr/>
        </p:nvSpPr>
        <p:spPr>
          <a:xfrm>
            <a:off x="1556155" y="2044791"/>
            <a:ext cx="4775587" cy="1446513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 dirty="0">
                <a:ln/>
                <a:solidFill>
                  <a:srgbClr val="FFFF00"/>
                </a:solidFill>
                <a:latin typeface="VNI-Avo" pitchFamily="2" charset="0"/>
              </a:rPr>
              <a:t>8 + 6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FE25F1-F502-4CF6-9854-3EC41466DFF9}"/>
              </a:ext>
            </a:extLst>
          </p:cNvPr>
          <p:cNvSpPr/>
          <p:nvPr/>
        </p:nvSpPr>
        <p:spPr>
          <a:xfrm>
            <a:off x="1556155" y="2033643"/>
            <a:ext cx="5416788" cy="1446513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 dirty="0">
                <a:ln/>
                <a:solidFill>
                  <a:srgbClr val="FFFF00"/>
                </a:solidFill>
                <a:latin typeface="VNI-Avo" pitchFamily="2" charset="0"/>
              </a:rPr>
              <a:t>8 + 6 = 14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566CFA4-7F3C-4EE5-B3AF-1B743F053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8" b="97462" l="9754" r="96402">
                        <a14:foregroundMark x1="12027" y1="13769" x2="36174" y2="22000"/>
                        <a14:foregroundMark x1="40436" y1="11000" x2="59470" y2="23769"/>
                        <a14:foregroundMark x1="44223" y1="7231" x2="28977" y2="7231"/>
                        <a14:foregroundMark x1="17898" y1="21308" x2="20076" y2="22692"/>
                        <a14:foregroundMark x1="37027" y1="7231" x2="49337" y2="5846"/>
                        <a14:foregroundMark x1="39962" y1="3769" x2="53977" y2="3769"/>
                        <a14:foregroundMark x1="87027" y1="64000" x2="96402" y2="58538"/>
                        <a14:foregroundMark x1="45455" y1="87769" x2="56534" y2="93000"/>
                        <a14:foregroundMark x1="54830" y1="95692" x2="58617" y2="97462"/>
                        <a14:foregroundMark x1="38258" y1="13769" x2="49337" y2="15154"/>
                        <a14:foregroundMark x1="38731" y1="7231" x2="46780" y2="11692"/>
                        <a14:foregroundMark x1="37027" y1="8923" x2="39583" y2="15154"/>
                        <a14:foregroundMark x1="38731" y1="7923" x2="37405" y2="18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29" y="2976749"/>
            <a:ext cx="1065320" cy="13114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4CA4EC5-11B4-4A43-8C21-258932B48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02" y="4191151"/>
            <a:ext cx="2016054" cy="21556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F08737E-2AC9-45BD-86A8-F970FB667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63" y="4300333"/>
            <a:ext cx="2016054" cy="21556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A76F1EF-76EC-446B-B96D-94C47C352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90" y="4191150"/>
            <a:ext cx="2016054" cy="21556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1362D5-C0FD-4E2F-BFB2-3C9DFFA32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52" y="4702373"/>
            <a:ext cx="2016054" cy="21556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E2F4C8-4F50-41C6-96F0-495FDCAD2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79" y="4778875"/>
            <a:ext cx="2016054" cy="21556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6052B9-6FCF-44A9-ADCB-0F5FA563D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82" y="4191149"/>
            <a:ext cx="2016054" cy="2155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C90BC9-A6C2-4849-A763-0B4531535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2" y="4588074"/>
            <a:ext cx="2016054" cy="21556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70B404D-D64D-48EA-8121-566520034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49" y="4215675"/>
            <a:ext cx="2016054" cy="215562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3233D1-E2C7-42D2-82BC-2991E7AEE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8" b="97462" l="9754" r="96402">
                        <a14:foregroundMark x1="12027" y1="13769" x2="36174" y2="22000"/>
                        <a14:foregroundMark x1="40436" y1="11000" x2="59470" y2="23769"/>
                        <a14:foregroundMark x1="44223" y1="7231" x2="28977" y2="7231"/>
                        <a14:foregroundMark x1="17898" y1="21308" x2="20076" y2="22692"/>
                        <a14:foregroundMark x1="37027" y1="7231" x2="49337" y2="5846"/>
                        <a14:foregroundMark x1="39962" y1="3769" x2="53977" y2="3769"/>
                        <a14:foregroundMark x1="87027" y1="64000" x2="96402" y2="58538"/>
                        <a14:foregroundMark x1="45455" y1="87769" x2="56534" y2="93000"/>
                        <a14:foregroundMark x1="54830" y1="95692" x2="58617" y2="97462"/>
                        <a14:foregroundMark x1="38258" y1="13769" x2="49337" y2="15154"/>
                        <a14:foregroundMark x1="38731" y1="7231" x2="46780" y2="11692"/>
                        <a14:foregroundMark x1="37027" y1="8923" x2="39583" y2="15154"/>
                        <a14:foregroundMark x1="38731" y1="7923" x2="37405" y2="18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25" y="3047876"/>
            <a:ext cx="1065320" cy="13114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374160-F752-48A4-B1B4-3D8378D47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8" b="97462" l="9754" r="96402">
                        <a14:foregroundMark x1="12027" y1="13769" x2="36174" y2="22000"/>
                        <a14:foregroundMark x1="40436" y1="11000" x2="59470" y2="23769"/>
                        <a14:foregroundMark x1="44223" y1="7231" x2="28977" y2="7231"/>
                        <a14:foregroundMark x1="17898" y1="21308" x2="20076" y2="22692"/>
                        <a14:foregroundMark x1="37027" y1="7231" x2="49337" y2="5846"/>
                        <a14:foregroundMark x1="39962" y1="3769" x2="53977" y2="3769"/>
                        <a14:foregroundMark x1="87027" y1="64000" x2="96402" y2="58538"/>
                        <a14:foregroundMark x1="45455" y1="87769" x2="56534" y2="93000"/>
                        <a14:foregroundMark x1="54830" y1="95692" x2="58617" y2="97462"/>
                        <a14:foregroundMark x1="38258" y1="13769" x2="49337" y2="15154"/>
                        <a14:foregroundMark x1="38731" y1="7231" x2="46780" y2="11692"/>
                        <a14:foregroundMark x1="37027" y1="8923" x2="39583" y2="15154"/>
                        <a14:foregroundMark x1="38731" y1="7923" x2="37405" y2="18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49" y="3559938"/>
            <a:ext cx="1065320" cy="13114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32E01BA-C319-4209-B9E9-E0DDA83C6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8" b="97462" l="9754" r="96402">
                        <a14:foregroundMark x1="12027" y1="13769" x2="36174" y2="22000"/>
                        <a14:foregroundMark x1="40436" y1="11000" x2="59470" y2="23769"/>
                        <a14:foregroundMark x1="44223" y1="7231" x2="28977" y2="7231"/>
                        <a14:foregroundMark x1="17898" y1="21308" x2="20076" y2="22692"/>
                        <a14:foregroundMark x1="37027" y1="7231" x2="49337" y2="5846"/>
                        <a14:foregroundMark x1="39962" y1="3769" x2="53977" y2="3769"/>
                        <a14:foregroundMark x1="87027" y1="64000" x2="96402" y2="58538"/>
                        <a14:foregroundMark x1="45455" y1="87769" x2="56534" y2="93000"/>
                        <a14:foregroundMark x1="54830" y1="95692" x2="58617" y2="97462"/>
                        <a14:foregroundMark x1="38258" y1="13769" x2="49337" y2="15154"/>
                        <a14:foregroundMark x1="38731" y1="7231" x2="46780" y2="11692"/>
                        <a14:foregroundMark x1="37027" y1="8923" x2="39583" y2="15154"/>
                        <a14:foregroundMark x1="38731" y1="7923" x2="37405" y2="18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03" y="3632485"/>
            <a:ext cx="1065320" cy="13114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B674827-BE08-4F8A-94D0-8E22948F8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8" b="97462" l="9754" r="96402">
                        <a14:foregroundMark x1="12027" y1="13769" x2="36174" y2="22000"/>
                        <a14:foregroundMark x1="40436" y1="11000" x2="59470" y2="23769"/>
                        <a14:foregroundMark x1="44223" y1="7231" x2="28977" y2="7231"/>
                        <a14:foregroundMark x1="17898" y1="21308" x2="20076" y2="22692"/>
                        <a14:foregroundMark x1="37027" y1="7231" x2="49337" y2="5846"/>
                        <a14:foregroundMark x1="39962" y1="3769" x2="53977" y2="3769"/>
                        <a14:foregroundMark x1="87027" y1="64000" x2="96402" y2="58538"/>
                        <a14:foregroundMark x1="45455" y1="87769" x2="56534" y2="93000"/>
                        <a14:foregroundMark x1="54830" y1="95692" x2="58617" y2="97462"/>
                        <a14:foregroundMark x1="38258" y1="13769" x2="49337" y2="15154"/>
                        <a14:foregroundMark x1="38731" y1="7231" x2="46780" y2="11692"/>
                        <a14:foregroundMark x1="37027" y1="8923" x2="39583" y2="15154"/>
                        <a14:foregroundMark x1="38731" y1="7923" x2="37405" y2="18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381" y="2835074"/>
            <a:ext cx="1065320" cy="13114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1DAFF36-3AAA-4D42-A555-7613D8777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8" b="97462" l="9754" r="96402">
                        <a14:foregroundMark x1="12027" y1="13769" x2="36174" y2="22000"/>
                        <a14:foregroundMark x1="40436" y1="11000" x2="59470" y2="23769"/>
                        <a14:foregroundMark x1="44223" y1="7231" x2="28977" y2="7231"/>
                        <a14:foregroundMark x1="17898" y1="21308" x2="20076" y2="22692"/>
                        <a14:foregroundMark x1="37027" y1="7231" x2="49337" y2="5846"/>
                        <a14:foregroundMark x1="39962" y1="3769" x2="53977" y2="3769"/>
                        <a14:foregroundMark x1="87027" y1="64000" x2="96402" y2="58538"/>
                        <a14:foregroundMark x1="45455" y1="87769" x2="56534" y2="93000"/>
                        <a14:foregroundMark x1="54830" y1="95692" x2="58617" y2="97462"/>
                        <a14:foregroundMark x1="38258" y1="13769" x2="49337" y2="15154"/>
                        <a14:foregroundMark x1="38731" y1="7231" x2="46780" y2="11692"/>
                        <a14:foregroundMark x1="37027" y1="8923" x2="39583" y2="15154"/>
                        <a14:foregroundMark x1="38731" y1="7923" x2="37405" y2="18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48" y="3834630"/>
            <a:ext cx="1065320" cy="131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90800" y="1000704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3E2B5160-929B-44AA-B64E-0A416B2982B9}"/>
              </a:ext>
            </a:extLst>
          </p:cNvPr>
          <p:cNvSpPr/>
          <p:nvPr/>
        </p:nvSpPr>
        <p:spPr>
          <a:xfrm>
            <a:off x="690799" y="2580545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03738-D784-4D92-AC2C-EBEA198C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46" y="2308810"/>
            <a:ext cx="6653224" cy="4343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D2915-8979-4DF7-BFC9-4707F084C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14" y="396819"/>
            <a:ext cx="8191623" cy="675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2E1810-EA5F-4ED3-8084-A929CA38F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98" y="5634434"/>
            <a:ext cx="3859985" cy="97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0C0B3-4AC6-4495-81F4-023A61FAA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27" y="1306486"/>
            <a:ext cx="8137253" cy="14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1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0665E3-86E1-467A-8441-3090FECB5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3" y="264616"/>
            <a:ext cx="9976063" cy="64091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4D41C-5DFE-499F-A83D-21EE824C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72" y="2866119"/>
            <a:ext cx="1074507" cy="1478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4AA39-0C1F-44F4-9A2F-857BF223C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90" y="3463348"/>
            <a:ext cx="518978" cy="530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931C0-03C9-4B59-BA6A-51AFE7538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79" y="3487594"/>
            <a:ext cx="497618" cy="513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20BF6A-FC08-4746-BD04-46DF3FD8FAB6}"/>
              </a:ext>
            </a:extLst>
          </p:cNvPr>
          <p:cNvSpPr txBox="1"/>
          <p:nvPr/>
        </p:nvSpPr>
        <p:spPr>
          <a:xfrm>
            <a:off x="2752698" y="3797595"/>
            <a:ext cx="621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5978F-E512-48C1-884A-1B1DDE4108D5}"/>
              </a:ext>
            </a:extLst>
          </p:cNvPr>
          <p:cNvSpPr txBox="1"/>
          <p:nvPr/>
        </p:nvSpPr>
        <p:spPr>
          <a:xfrm>
            <a:off x="3904768" y="3812393"/>
            <a:ext cx="621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7E053-0290-4636-BCF3-A86897B6A11B}"/>
              </a:ext>
            </a:extLst>
          </p:cNvPr>
          <p:cNvSpPr txBox="1"/>
          <p:nvPr/>
        </p:nvSpPr>
        <p:spPr>
          <a:xfrm>
            <a:off x="6314204" y="2401234"/>
            <a:ext cx="4000862" cy="12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7 + 3 =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ECA482-2C96-4666-AF2A-7B734E75EF0B}"/>
              </a:ext>
            </a:extLst>
          </p:cNvPr>
          <p:cNvSpPr txBox="1"/>
          <p:nvPr/>
        </p:nvSpPr>
        <p:spPr>
          <a:xfrm>
            <a:off x="6314204" y="3687316"/>
            <a:ext cx="4000862" cy="12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10 + 2 =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962CB5-4691-4802-A9D3-97D8B615D81C}"/>
              </a:ext>
            </a:extLst>
          </p:cNvPr>
          <p:cNvSpPr txBox="1"/>
          <p:nvPr/>
        </p:nvSpPr>
        <p:spPr>
          <a:xfrm>
            <a:off x="6409739" y="4885901"/>
            <a:ext cx="4000862" cy="12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7 + 5 = 12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2A0E2D-69BD-4AC8-9532-66D3106C9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85" y="359758"/>
            <a:ext cx="1312115" cy="718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326C5-90CB-42BF-8C09-D61325891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9" y="883676"/>
            <a:ext cx="3600580" cy="1478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B055D6-13DF-4990-9393-DDA70B356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1" y="1042698"/>
            <a:ext cx="1237278" cy="561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C427E5-0241-4EE7-9788-2162BCAA3E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32" y="1042698"/>
            <a:ext cx="1897493" cy="562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57FC1B-181E-4983-9D92-1D031924F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37" y="959659"/>
            <a:ext cx="662355" cy="1119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4F167B-E563-4590-A10A-624F9FA7D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14" y="2981415"/>
            <a:ext cx="1312115" cy="71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0.04961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>
            <a:extLst>
              <a:ext uri="{FF2B5EF4-FFF2-40B4-BE49-F238E27FC236}">
                <a16:creationId xmlns:a16="http://schemas.microsoft.com/office/drawing/2014/main" id="{0BA7F2D9-7511-4509-B1F9-D491417C62BE}"/>
              </a:ext>
            </a:extLst>
          </p:cNvPr>
          <p:cNvSpPr txBox="1"/>
          <p:nvPr/>
        </p:nvSpPr>
        <p:spPr>
          <a:xfrm>
            <a:off x="1097011" y="387641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03CBD-0D5D-4DE0-9E4C-86AF7BD5E716}"/>
              </a:ext>
            </a:extLst>
          </p:cNvPr>
          <p:cNvSpPr txBox="1"/>
          <p:nvPr/>
        </p:nvSpPr>
        <p:spPr>
          <a:xfrm>
            <a:off x="530497" y="1292536"/>
            <a:ext cx="6383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0" indent="-914400" defTabSz="914400">
              <a:buAutoNum type="alphaLcParenR"/>
              <a:defRPr/>
            </a:pPr>
            <a:r>
              <a:rPr lang="en-US" sz="5400" b="1" kern="0" dirty="0">
                <a:solidFill>
                  <a:prstClr val="black"/>
                </a:solidFill>
              </a:rPr>
              <a:t>7 + 4 = 7 +  </a:t>
            </a:r>
            <a:r>
              <a:rPr lang="en-US" sz="5400" b="1" kern="0" dirty="0">
                <a:solidFill>
                  <a:srgbClr val="FF0000"/>
                </a:solidFill>
              </a:rPr>
              <a:t>.?. </a:t>
            </a:r>
            <a:r>
              <a:rPr lang="en-US" sz="5400" b="1" kern="0" dirty="0">
                <a:solidFill>
                  <a:prstClr val="black"/>
                </a:solidFill>
              </a:rPr>
              <a:t> + 1 </a:t>
            </a:r>
          </a:p>
          <a:p>
            <a:pPr lvl="0" defTabSz="914400">
              <a:defRPr/>
            </a:pPr>
            <a:r>
              <a:rPr lang="en-US" sz="5400" b="1" kern="0" dirty="0">
                <a:solidFill>
                  <a:prstClr val="black"/>
                </a:solidFill>
              </a:rPr>
              <a:t>      7 + 7 = 7 +  </a:t>
            </a:r>
            <a:r>
              <a:rPr lang="en-US" sz="5400" b="1" kern="0" dirty="0">
                <a:solidFill>
                  <a:srgbClr val="FF0000"/>
                </a:solidFill>
              </a:rPr>
              <a:t>.?.</a:t>
            </a:r>
            <a:r>
              <a:rPr lang="en-US" sz="5400" b="1" kern="0" dirty="0">
                <a:solidFill>
                  <a:prstClr val="black"/>
                </a:solidFill>
              </a:rPr>
              <a:t>  + 4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BC105-CBDE-4A3A-85EA-991B842EAF41}"/>
              </a:ext>
            </a:extLst>
          </p:cNvPr>
          <p:cNvSpPr txBox="1"/>
          <p:nvPr/>
        </p:nvSpPr>
        <p:spPr>
          <a:xfrm>
            <a:off x="4897780" y="3811139"/>
            <a:ext cx="6383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pl-PL" sz="5400" b="1" kern="0" dirty="0">
                <a:solidFill>
                  <a:prstClr val="black"/>
                </a:solidFill>
              </a:rPr>
              <a:t>b) </a:t>
            </a:r>
            <a:r>
              <a:rPr lang="en-US" sz="5400" b="1" kern="0" dirty="0">
                <a:solidFill>
                  <a:prstClr val="black"/>
                </a:solidFill>
              </a:rPr>
              <a:t> </a:t>
            </a:r>
            <a:r>
              <a:rPr lang="pl-PL" sz="5400" b="1" kern="0" dirty="0">
                <a:solidFill>
                  <a:prstClr val="black"/>
                </a:solidFill>
              </a:rPr>
              <a:t>6 + 5 = 6 + </a:t>
            </a:r>
            <a:r>
              <a:rPr lang="en-US" sz="5400" b="1" kern="0" dirty="0">
                <a:solidFill>
                  <a:prstClr val="black"/>
                </a:solidFill>
              </a:rPr>
              <a:t> </a:t>
            </a:r>
            <a:r>
              <a:rPr lang="pl-PL" sz="5400" b="1" kern="0" dirty="0">
                <a:solidFill>
                  <a:srgbClr val="FF0000"/>
                </a:solidFill>
              </a:rPr>
              <a:t>.?.</a:t>
            </a:r>
            <a:r>
              <a:rPr lang="en-US" sz="5400" b="1" kern="0" dirty="0">
                <a:solidFill>
                  <a:srgbClr val="FF0000"/>
                </a:solidFill>
              </a:rPr>
              <a:t> </a:t>
            </a:r>
            <a:r>
              <a:rPr lang="pl-PL" sz="5400" b="1" kern="0" dirty="0">
                <a:solidFill>
                  <a:prstClr val="black"/>
                </a:solidFill>
              </a:rPr>
              <a:t> + 1</a:t>
            </a:r>
            <a:endParaRPr lang="en-US" sz="5400" b="1" kern="0" dirty="0">
              <a:solidFill>
                <a:prstClr val="black"/>
              </a:solidFill>
            </a:endParaRPr>
          </a:p>
          <a:p>
            <a:pPr lvl="0" defTabSz="914400">
              <a:defRPr/>
            </a:pPr>
            <a:r>
              <a:rPr lang="en-US" sz="5400" b="1" kern="0" dirty="0">
                <a:solidFill>
                  <a:prstClr val="black"/>
                </a:solidFill>
              </a:rPr>
              <a:t>    </a:t>
            </a:r>
            <a:r>
              <a:rPr lang="pl-PL" sz="5400" b="1" kern="0" dirty="0">
                <a:solidFill>
                  <a:prstClr val="black"/>
                </a:solidFill>
              </a:rPr>
              <a:t> </a:t>
            </a:r>
            <a:r>
              <a:rPr lang="en-US" sz="5400" b="1" kern="0" dirty="0">
                <a:solidFill>
                  <a:prstClr val="black"/>
                </a:solidFill>
              </a:rPr>
              <a:t> </a:t>
            </a:r>
            <a:r>
              <a:rPr lang="pl-PL" sz="5400" b="1" kern="0" dirty="0">
                <a:solidFill>
                  <a:prstClr val="black"/>
                </a:solidFill>
              </a:rPr>
              <a:t>6 + 6 = 6 + </a:t>
            </a:r>
            <a:r>
              <a:rPr lang="en-US" sz="5400" b="1" kern="0" dirty="0">
                <a:solidFill>
                  <a:prstClr val="black"/>
                </a:solidFill>
              </a:rPr>
              <a:t> </a:t>
            </a:r>
            <a:r>
              <a:rPr lang="pl-PL" sz="5400" b="1" kern="0" dirty="0">
                <a:solidFill>
                  <a:srgbClr val="FF0000"/>
                </a:solidFill>
              </a:rPr>
              <a:t>.?.</a:t>
            </a:r>
            <a:r>
              <a:rPr lang="pl-PL" sz="5400" b="1" kern="0" dirty="0">
                <a:solidFill>
                  <a:prstClr val="black"/>
                </a:solidFill>
              </a:rPr>
              <a:t> </a:t>
            </a:r>
            <a:r>
              <a:rPr lang="en-US" sz="5400" b="1" kern="0" dirty="0">
                <a:solidFill>
                  <a:prstClr val="black"/>
                </a:solidFill>
              </a:rPr>
              <a:t> </a:t>
            </a:r>
            <a:r>
              <a:rPr lang="pl-PL" sz="5400" b="1" kern="0" dirty="0">
                <a:solidFill>
                  <a:prstClr val="black"/>
                </a:solidFill>
              </a:rPr>
              <a:t>+ 2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B0849-9AE7-49DF-A9B9-054994268E6F}"/>
              </a:ext>
            </a:extLst>
          </p:cNvPr>
          <p:cNvSpPr/>
          <p:nvPr/>
        </p:nvSpPr>
        <p:spPr>
          <a:xfrm>
            <a:off x="4558352" y="1409147"/>
            <a:ext cx="941696" cy="65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AB38B-2FA1-4276-92AD-0E0FB1865AB0}"/>
              </a:ext>
            </a:extLst>
          </p:cNvPr>
          <p:cNvSpPr/>
          <p:nvPr/>
        </p:nvSpPr>
        <p:spPr>
          <a:xfrm>
            <a:off x="4558352" y="2245070"/>
            <a:ext cx="941696" cy="65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0DF601-719F-4CE5-BDCC-82AF362AC3A8}"/>
              </a:ext>
            </a:extLst>
          </p:cNvPr>
          <p:cNvSpPr/>
          <p:nvPr/>
        </p:nvSpPr>
        <p:spPr>
          <a:xfrm>
            <a:off x="8925636" y="3924325"/>
            <a:ext cx="941696" cy="65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10841-AFDC-4F3F-80E9-EEB54225F96A}"/>
              </a:ext>
            </a:extLst>
          </p:cNvPr>
          <p:cNvSpPr/>
          <p:nvPr/>
        </p:nvSpPr>
        <p:spPr>
          <a:xfrm>
            <a:off x="8925636" y="4760248"/>
            <a:ext cx="941696" cy="65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21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214</Words>
  <Application>Microsoft Macintosh PowerPoint</Application>
  <PresentationFormat>Widescreen</PresentationFormat>
  <Paragraphs>77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 Unicode MS</vt:lpstr>
      <vt:lpstr>Arial</vt:lpstr>
      <vt:lpstr>Calibri</vt:lpstr>
      <vt:lpstr>Calibri Light</vt:lpstr>
      <vt:lpstr>Garamond</vt:lpstr>
      <vt:lpstr>ITC Avant Garde Std Bk</vt:lpstr>
      <vt:lpstr>Times New Roman</vt:lpstr>
      <vt:lpstr>VNI-Avo</vt:lpstr>
      <vt:lpstr>2_Office Theme</vt:lpstr>
      <vt:lpstr>2_Office 主题</vt:lpstr>
      <vt:lpstr>8_Office Theme</vt:lpstr>
      <vt:lpstr>Toán 2 SHS</vt:lpstr>
      <vt:lpstr>1_Office 主题</vt:lpstr>
      <vt:lpstr>1_Office Theme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Le Thi Ngoc Quy</cp:lastModifiedBy>
  <cp:revision>160</cp:revision>
  <dcterms:created xsi:type="dcterms:W3CDTF">2021-01-08T03:00:40Z</dcterms:created>
  <dcterms:modified xsi:type="dcterms:W3CDTF">2023-06-14T05:52:45Z</dcterms:modified>
</cp:coreProperties>
</file>